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 et sous-titr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12" name="Texte niveau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-Gilles Allain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-Gilles Allain</a:t>
            </a:r>
          </a:p>
        </p:txBody>
      </p:sp>
      <p:sp>
        <p:nvSpPr>
          <p:cNvPr id="94" name="« Saisissez une citation ici. »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« Saisissez une citation ici. » </a:t>
            </a:r>
          </a:p>
        </p:txBody>
      </p:sp>
      <p:sp>
        <p:nvSpPr>
          <p:cNvPr id="9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e du titre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Texte du titre</a:t>
            </a:r>
          </a:p>
        </p:txBody>
      </p:sp>
      <p:sp>
        <p:nvSpPr>
          <p:cNvPr id="22" name="Texte niveau 1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e du titre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e du titre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Texte du titre</a:t>
            </a:r>
          </a:p>
        </p:txBody>
      </p:sp>
      <p:sp>
        <p:nvSpPr>
          <p:cNvPr id="40" name="Texte niveau 1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57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  <a:lvl2pPr>
              <a:defRPr sz="48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>
              <a:defRPr sz="48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>
              <a:defRPr sz="48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>
              <a:defRPr sz="48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7" name="Texte niveau 1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6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 niveau 1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Texte niveau 1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8.tif"/><Relationship Id="rId5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3844" r="0" b="11075"/>
          <a:stretch>
            <a:fillRect/>
          </a:stretch>
        </p:blipFill>
        <p:spPr>
          <a:xfrm>
            <a:off x="-37942" y="-28655"/>
            <a:ext cx="24459883" cy="1377331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ew Zealand -  Roy’s Peak"/>
          <p:cNvSpPr txBox="1"/>
          <p:nvPr/>
        </p:nvSpPr>
        <p:spPr>
          <a:xfrm>
            <a:off x="19613937" y="12994758"/>
            <a:ext cx="444550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New Zealand -  Roy’s Peak</a:t>
            </a:r>
          </a:p>
        </p:txBody>
      </p:sp>
      <p:pic>
        <p:nvPicPr>
          <p:cNvPr id="121" name="logo frip.png" descr="logo fri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8900" y="5588000"/>
            <a:ext cx="3886200" cy="25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Arthur van der Rest"/>
          <p:cNvSpPr txBox="1"/>
          <p:nvPr/>
        </p:nvSpPr>
        <p:spPr>
          <a:xfrm>
            <a:off x="10499216" y="11902558"/>
            <a:ext cx="338556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Arthur van der Rest</a:t>
            </a:r>
          </a:p>
        </p:txBody>
      </p:sp>
      <p:sp>
        <p:nvSpPr>
          <p:cNvPr id="123" name="2 weeks project at IronHack"/>
          <p:cNvSpPr txBox="1"/>
          <p:nvPr/>
        </p:nvSpPr>
        <p:spPr>
          <a:xfrm>
            <a:off x="9188818" y="8664058"/>
            <a:ext cx="600636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8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2 weeks project at IronHack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808464">
            <a:off x="14047689" y="11179173"/>
            <a:ext cx="2739466" cy="2739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791282">
            <a:off x="7526447" y="5511038"/>
            <a:ext cx="3270355" cy="32703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Groupe"/>
          <p:cNvGrpSpPr/>
          <p:nvPr/>
        </p:nvGrpSpPr>
        <p:grpSpPr>
          <a:xfrm>
            <a:off x="9553940" y="6281851"/>
            <a:ext cx="5218662" cy="11246144"/>
            <a:chOff x="136120" y="1536700"/>
            <a:chExt cx="5218660" cy="11246143"/>
          </a:xfrm>
        </p:grpSpPr>
        <p:pic>
          <p:nvPicPr>
            <p:cNvPr id="20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59004" t="11203" r="2947" b="11481"/>
            <a:stretch>
              <a:fillRect/>
            </a:stretch>
          </p:blipFill>
          <p:spPr>
            <a:xfrm>
              <a:off x="136120" y="1536700"/>
              <a:ext cx="5218662" cy="10604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600" fill="norm" stroke="1" extrusionOk="0">
                  <a:moveTo>
                    <a:pt x="10918" y="0"/>
                  </a:moveTo>
                  <a:cubicBezTo>
                    <a:pt x="7657" y="0"/>
                    <a:pt x="5531" y="4"/>
                    <a:pt x="4176" y="14"/>
                  </a:cubicBezTo>
                  <a:cubicBezTo>
                    <a:pt x="3939" y="16"/>
                    <a:pt x="3843" y="19"/>
                    <a:pt x="3651" y="21"/>
                  </a:cubicBezTo>
                  <a:cubicBezTo>
                    <a:pt x="2686" y="37"/>
                    <a:pt x="2133" y="64"/>
                    <a:pt x="1798" y="115"/>
                  </a:cubicBezTo>
                  <a:cubicBezTo>
                    <a:pt x="1212" y="239"/>
                    <a:pt x="717" y="472"/>
                    <a:pt x="415" y="769"/>
                  </a:cubicBezTo>
                  <a:cubicBezTo>
                    <a:pt x="356" y="827"/>
                    <a:pt x="314" y="874"/>
                    <a:pt x="274" y="922"/>
                  </a:cubicBezTo>
                  <a:cubicBezTo>
                    <a:pt x="274" y="923"/>
                    <a:pt x="273" y="924"/>
                    <a:pt x="272" y="925"/>
                  </a:cubicBezTo>
                  <a:cubicBezTo>
                    <a:pt x="240" y="981"/>
                    <a:pt x="213" y="1042"/>
                    <a:pt x="189" y="1108"/>
                  </a:cubicBezTo>
                  <a:cubicBezTo>
                    <a:pt x="165" y="1173"/>
                    <a:pt x="144" y="1244"/>
                    <a:pt x="126" y="1320"/>
                  </a:cubicBezTo>
                  <a:cubicBezTo>
                    <a:pt x="88" y="1485"/>
                    <a:pt x="62" y="1678"/>
                    <a:pt x="42" y="1914"/>
                  </a:cubicBezTo>
                  <a:cubicBezTo>
                    <a:pt x="24" y="2135"/>
                    <a:pt x="14" y="2910"/>
                    <a:pt x="6" y="3833"/>
                  </a:cubicBezTo>
                  <a:cubicBezTo>
                    <a:pt x="4" y="4088"/>
                    <a:pt x="3" y="4353"/>
                    <a:pt x="1" y="4647"/>
                  </a:cubicBezTo>
                  <a:cubicBezTo>
                    <a:pt x="-1" y="5182"/>
                    <a:pt x="0" y="5853"/>
                    <a:pt x="0" y="6489"/>
                  </a:cubicBezTo>
                  <a:cubicBezTo>
                    <a:pt x="0" y="7850"/>
                    <a:pt x="3" y="9320"/>
                    <a:pt x="11" y="10879"/>
                  </a:cubicBezTo>
                  <a:cubicBezTo>
                    <a:pt x="13" y="11232"/>
                    <a:pt x="14" y="11574"/>
                    <a:pt x="16" y="11926"/>
                  </a:cubicBezTo>
                  <a:cubicBezTo>
                    <a:pt x="30" y="14003"/>
                    <a:pt x="47" y="16059"/>
                    <a:pt x="70" y="17607"/>
                  </a:cubicBezTo>
                  <a:cubicBezTo>
                    <a:pt x="71" y="17647"/>
                    <a:pt x="71" y="17666"/>
                    <a:pt x="72" y="17705"/>
                  </a:cubicBezTo>
                  <a:cubicBezTo>
                    <a:pt x="74" y="17862"/>
                    <a:pt x="78" y="17941"/>
                    <a:pt x="80" y="18088"/>
                  </a:cubicBezTo>
                  <a:cubicBezTo>
                    <a:pt x="90" y="18681"/>
                    <a:pt x="100" y="19257"/>
                    <a:pt x="111" y="19640"/>
                  </a:cubicBezTo>
                  <a:cubicBezTo>
                    <a:pt x="125" y="20117"/>
                    <a:pt x="140" y="20406"/>
                    <a:pt x="154" y="20442"/>
                  </a:cubicBezTo>
                  <a:cubicBezTo>
                    <a:pt x="193" y="20541"/>
                    <a:pt x="251" y="20635"/>
                    <a:pt x="327" y="20723"/>
                  </a:cubicBezTo>
                  <a:cubicBezTo>
                    <a:pt x="387" y="20794"/>
                    <a:pt x="462" y="20861"/>
                    <a:pt x="545" y="20924"/>
                  </a:cubicBezTo>
                  <a:cubicBezTo>
                    <a:pt x="565" y="20939"/>
                    <a:pt x="583" y="20955"/>
                    <a:pt x="604" y="20969"/>
                  </a:cubicBezTo>
                  <a:cubicBezTo>
                    <a:pt x="604" y="20970"/>
                    <a:pt x="604" y="20970"/>
                    <a:pt x="604" y="20970"/>
                  </a:cubicBezTo>
                  <a:cubicBezTo>
                    <a:pt x="823" y="21122"/>
                    <a:pt x="1109" y="21249"/>
                    <a:pt x="1453" y="21345"/>
                  </a:cubicBezTo>
                  <a:cubicBezTo>
                    <a:pt x="1774" y="21434"/>
                    <a:pt x="2009" y="21527"/>
                    <a:pt x="1977" y="21553"/>
                  </a:cubicBezTo>
                  <a:cubicBezTo>
                    <a:pt x="1960" y="21567"/>
                    <a:pt x="2849" y="21579"/>
                    <a:pt x="4403" y="21587"/>
                  </a:cubicBezTo>
                  <a:cubicBezTo>
                    <a:pt x="5957" y="21595"/>
                    <a:pt x="8175" y="21600"/>
                    <a:pt x="10813" y="21600"/>
                  </a:cubicBezTo>
                  <a:cubicBezTo>
                    <a:pt x="13672" y="21600"/>
                    <a:pt x="15889" y="21596"/>
                    <a:pt x="17387" y="21587"/>
                  </a:cubicBezTo>
                  <a:cubicBezTo>
                    <a:pt x="18137" y="21583"/>
                    <a:pt x="18706" y="21577"/>
                    <a:pt x="19086" y="21571"/>
                  </a:cubicBezTo>
                  <a:cubicBezTo>
                    <a:pt x="19436" y="21565"/>
                    <a:pt x="19583" y="21559"/>
                    <a:pt x="19601" y="21551"/>
                  </a:cubicBezTo>
                  <a:cubicBezTo>
                    <a:pt x="19610" y="21550"/>
                    <a:pt x="19643" y="21549"/>
                    <a:pt x="19641" y="21547"/>
                  </a:cubicBezTo>
                  <a:cubicBezTo>
                    <a:pt x="19604" y="21518"/>
                    <a:pt x="19739" y="21461"/>
                    <a:pt x="19938" y="21420"/>
                  </a:cubicBezTo>
                  <a:cubicBezTo>
                    <a:pt x="20214" y="21363"/>
                    <a:pt x="20464" y="21281"/>
                    <a:pt x="20684" y="21178"/>
                  </a:cubicBezTo>
                  <a:cubicBezTo>
                    <a:pt x="20685" y="21177"/>
                    <a:pt x="20686" y="21177"/>
                    <a:pt x="20687" y="21176"/>
                  </a:cubicBezTo>
                  <a:cubicBezTo>
                    <a:pt x="20758" y="21143"/>
                    <a:pt x="20824" y="21107"/>
                    <a:pt x="20887" y="21070"/>
                  </a:cubicBezTo>
                  <a:cubicBezTo>
                    <a:pt x="21088" y="20950"/>
                    <a:pt x="21257" y="20810"/>
                    <a:pt x="21382" y="20655"/>
                  </a:cubicBezTo>
                  <a:cubicBezTo>
                    <a:pt x="21423" y="20603"/>
                    <a:pt x="21460" y="20550"/>
                    <a:pt x="21492" y="20496"/>
                  </a:cubicBezTo>
                  <a:cubicBezTo>
                    <a:pt x="21516" y="20455"/>
                    <a:pt x="21540" y="19346"/>
                    <a:pt x="21557" y="17599"/>
                  </a:cubicBezTo>
                  <a:cubicBezTo>
                    <a:pt x="21558" y="17592"/>
                    <a:pt x="21557" y="17590"/>
                    <a:pt x="21557" y="17584"/>
                  </a:cubicBezTo>
                  <a:cubicBezTo>
                    <a:pt x="21557" y="17584"/>
                    <a:pt x="21557" y="17583"/>
                    <a:pt x="21557" y="17583"/>
                  </a:cubicBezTo>
                  <a:cubicBezTo>
                    <a:pt x="21575" y="15825"/>
                    <a:pt x="21587" y="13420"/>
                    <a:pt x="21590" y="10794"/>
                  </a:cubicBezTo>
                  <a:cubicBezTo>
                    <a:pt x="21593" y="8137"/>
                    <a:pt x="21599" y="6202"/>
                    <a:pt x="21594" y="4769"/>
                  </a:cubicBezTo>
                  <a:cubicBezTo>
                    <a:pt x="21594" y="4760"/>
                    <a:pt x="21594" y="4755"/>
                    <a:pt x="21594" y="4745"/>
                  </a:cubicBezTo>
                  <a:cubicBezTo>
                    <a:pt x="21594" y="4738"/>
                    <a:pt x="21594" y="4734"/>
                    <a:pt x="21594" y="4727"/>
                  </a:cubicBezTo>
                  <a:cubicBezTo>
                    <a:pt x="21591" y="4029"/>
                    <a:pt x="21585" y="3463"/>
                    <a:pt x="21576" y="2989"/>
                  </a:cubicBezTo>
                  <a:cubicBezTo>
                    <a:pt x="21569" y="2683"/>
                    <a:pt x="21558" y="2483"/>
                    <a:pt x="21548" y="2255"/>
                  </a:cubicBezTo>
                  <a:cubicBezTo>
                    <a:pt x="21542" y="2120"/>
                    <a:pt x="21538" y="1948"/>
                    <a:pt x="21531" y="1831"/>
                  </a:cubicBezTo>
                  <a:cubicBezTo>
                    <a:pt x="21531" y="1827"/>
                    <a:pt x="21530" y="1826"/>
                    <a:pt x="21530" y="1823"/>
                  </a:cubicBezTo>
                  <a:cubicBezTo>
                    <a:pt x="21529" y="1812"/>
                    <a:pt x="21529" y="1809"/>
                    <a:pt x="21528" y="1799"/>
                  </a:cubicBezTo>
                  <a:cubicBezTo>
                    <a:pt x="21525" y="1761"/>
                    <a:pt x="21519" y="1748"/>
                    <a:pt x="21516" y="1713"/>
                  </a:cubicBezTo>
                  <a:cubicBezTo>
                    <a:pt x="21496" y="1473"/>
                    <a:pt x="21475" y="1268"/>
                    <a:pt x="21444" y="1127"/>
                  </a:cubicBezTo>
                  <a:cubicBezTo>
                    <a:pt x="21409" y="967"/>
                    <a:pt x="21365" y="862"/>
                    <a:pt x="21313" y="785"/>
                  </a:cubicBezTo>
                  <a:cubicBezTo>
                    <a:pt x="21312" y="784"/>
                    <a:pt x="21312" y="783"/>
                    <a:pt x="21311" y="782"/>
                  </a:cubicBezTo>
                  <a:cubicBezTo>
                    <a:pt x="21306" y="774"/>
                    <a:pt x="21299" y="769"/>
                    <a:pt x="21293" y="762"/>
                  </a:cubicBezTo>
                  <a:cubicBezTo>
                    <a:pt x="21274" y="738"/>
                    <a:pt x="21254" y="715"/>
                    <a:pt x="21232" y="696"/>
                  </a:cubicBezTo>
                  <a:cubicBezTo>
                    <a:pt x="21143" y="621"/>
                    <a:pt x="21034" y="580"/>
                    <a:pt x="20897" y="501"/>
                  </a:cubicBezTo>
                  <a:cubicBezTo>
                    <a:pt x="20897" y="501"/>
                    <a:pt x="20896" y="501"/>
                    <a:pt x="20896" y="500"/>
                  </a:cubicBezTo>
                  <a:cubicBezTo>
                    <a:pt x="20895" y="500"/>
                    <a:pt x="20894" y="500"/>
                    <a:pt x="20894" y="500"/>
                  </a:cubicBezTo>
                  <a:cubicBezTo>
                    <a:pt x="20810" y="451"/>
                    <a:pt x="20722" y="413"/>
                    <a:pt x="20634" y="373"/>
                  </a:cubicBezTo>
                  <a:cubicBezTo>
                    <a:pt x="20578" y="349"/>
                    <a:pt x="20520" y="325"/>
                    <a:pt x="20459" y="302"/>
                  </a:cubicBezTo>
                  <a:cubicBezTo>
                    <a:pt x="20434" y="292"/>
                    <a:pt x="20411" y="283"/>
                    <a:pt x="20386" y="274"/>
                  </a:cubicBezTo>
                  <a:cubicBezTo>
                    <a:pt x="20279" y="236"/>
                    <a:pt x="20176" y="207"/>
                    <a:pt x="20073" y="179"/>
                  </a:cubicBezTo>
                  <a:cubicBezTo>
                    <a:pt x="19777" y="107"/>
                    <a:pt x="19432" y="59"/>
                    <a:pt x="18992" y="25"/>
                  </a:cubicBezTo>
                  <a:cubicBezTo>
                    <a:pt x="18859" y="15"/>
                    <a:pt x="18487" y="7"/>
                    <a:pt x="17974" y="0"/>
                  </a:cubicBezTo>
                  <a:lnTo>
                    <a:pt x="10918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201" name="frip.png" descr="frip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44038" y="2733045"/>
              <a:ext cx="4618474" cy="100497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3" name="Prototype"/>
          <p:cNvSpPr txBox="1"/>
          <p:nvPr>
            <p:ph type="title"/>
          </p:nvPr>
        </p:nvSpPr>
        <p:spPr>
          <a:xfrm>
            <a:off x="1016000" y="3556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Prototype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Corp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72873" y="-50203"/>
            <a:ext cx="20772253" cy="1381640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Rectangle"/>
          <p:cNvSpPr/>
          <p:nvPr/>
        </p:nvSpPr>
        <p:spPr>
          <a:xfrm>
            <a:off x="-25400" y="0"/>
            <a:ext cx="16252825" cy="137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0" name="Road Map"/>
          <p:cNvSpPr txBox="1"/>
          <p:nvPr>
            <p:ph type="title"/>
          </p:nvPr>
        </p:nvSpPr>
        <p:spPr>
          <a:xfrm>
            <a:off x="1016000" y="3556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Road Map</a:t>
            </a:r>
          </a:p>
        </p:txBody>
      </p:sp>
      <p:sp>
        <p:nvSpPr>
          <p:cNvPr id="211" name="Japan - Fushimi"/>
          <p:cNvSpPr txBox="1"/>
          <p:nvPr/>
        </p:nvSpPr>
        <p:spPr>
          <a:xfrm>
            <a:off x="21387112" y="12994758"/>
            <a:ext cx="2672335" cy="558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16880" dir="5400000">
              <a:srgbClr val="000000">
                <a:alpha val="5042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Japan - Fushimi</a:t>
            </a:r>
          </a:p>
        </p:txBody>
      </p:sp>
      <p:sp>
        <p:nvSpPr>
          <p:cNvPr id="212" name="3 months"/>
          <p:cNvSpPr txBox="1"/>
          <p:nvPr/>
        </p:nvSpPr>
        <p:spPr>
          <a:xfrm>
            <a:off x="1029969" y="3348027"/>
            <a:ext cx="26981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 sz="50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3 months</a:t>
            </a:r>
          </a:p>
        </p:txBody>
      </p:sp>
      <p:sp>
        <p:nvSpPr>
          <p:cNvPr id="213" name="Look the feedback of the app + Interview…"/>
          <p:cNvSpPr txBox="1"/>
          <p:nvPr/>
        </p:nvSpPr>
        <p:spPr>
          <a:xfrm>
            <a:off x="1029969" y="4287827"/>
            <a:ext cx="12450129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spcBef>
                <a:spcPts val="1600"/>
              </a:spcBef>
              <a:defRPr b="0" sz="5000">
                <a:latin typeface="Lato Light"/>
                <a:ea typeface="Lato Light"/>
                <a:cs typeface="Lato Light"/>
                <a:sym typeface="Lato Light"/>
              </a:defRPr>
            </a:pPr>
            <a:r>
              <a:t>Look the feedback of the app + Interview</a:t>
            </a:r>
          </a:p>
          <a:p>
            <a:pPr algn="l">
              <a:spcBef>
                <a:spcPts val="1600"/>
              </a:spcBef>
              <a:defRPr b="0" sz="5000">
                <a:latin typeface="Lato Light"/>
                <a:ea typeface="Lato Light"/>
                <a:cs typeface="Lato Light"/>
                <a:sym typeface="Lato Light"/>
              </a:defRPr>
            </a:pPr>
            <a:r>
              <a:t>Increase the link between Google and the app</a:t>
            </a:r>
          </a:p>
          <a:p>
            <a:pPr algn="l">
              <a:spcBef>
                <a:spcPts val="1600"/>
              </a:spcBef>
              <a:defRPr b="0" sz="5000">
                <a:latin typeface="Lato Light"/>
                <a:ea typeface="Lato Light"/>
                <a:cs typeface="Lato Light"/>
                <a:sym typeface="Lato Light"/>
              </a:defRPr>
            </a:pPr>
            <a:r>
              <a:t>Find a way to stimulate the writer</a:t>
            </a:r>
          </a:p>
        </p:txBody>
      </p:sp>
      <p:sp>
        <p:nvSpPr>
          <p:cNvPr id="214" name="6 months"/>
          <p:cNvSpPr txBox="1"/>
          <p:nvPr/>
        </p:nvSpPr>
        <p:spPr>
          <a:xfrm>
            <a:off x="1029969" y="7945426"/>
            <a:ext cx="26981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 sz="50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6 months</a:t>
            </a:r>
          </a:p>
        </p:txBody>
      </p:sp>
      <p:sp>
        <p:nvSpPr>
          <p:cNvPr id="215" name="Look the feedback of the app + Interview…"/>
          <p:cNvSpPr txBox="1"/>
          <p:nvPr/>
        </p:nvSpPr>
        <p:spPr>
          <a:xfrm>
            <a:off x="1029969" y="8936026"/>
            <a:ext cx="11148061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spcBef>
                <a:spcPts val="1600"/>
              </a:spcBef>
              <a:defRPr b="0" sz="5000">
                <a:latin typeface="Lato Light"/>
                <a:ea typeface="Lato Light"/>
                <a:cs typeface="Lato Light"/>
                <a:sym typeface="Lato Light"/>
              </a:defRPr>
            </a:pPr>
            <a:r>
              <a:t>Look the feedback of the app + Interview</a:t>
            </a:r>
          </a:p>
          <a:p>
            <a:pPr algn="l">
              <a:spcBef>
                <a:spcPts val="1600"/>
              </a:spcBef>
              <a:defRPr b="0" sz="5000">
                <a:latin typeface="Lato Light"/>
                <a:ea typeface="Lato Light"/>
                <a:cs typeface="Lato Light"/>
                <a:sym typeface="Lato Light"/>
              </a:defRPr>
            </a:pPr>
            <a:r>
              <a:t>Add planning travel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" descr="Image"/>
          <p:cNvPicPr>
            <a:picLocks noChangeAspect="1"/>
          </p:cNvPicPr>
          <p:nvPr/>
        </p:nvPicPr>
        <p:blipFill>
          <a:blip r:embed="rId2">
            <a:alphaModFix amt="89814"/>
            <a:extLst/>
          </a:blip>
          <a:srcRect l="0" t="12434" r="0" b="12434"/>
          <a:stretch>
            <a:fillRect/>
          </a:stretch>
        </p:blipFill>
        <p:spPr>
          <a:xfrm>
            <a:off x="-19646" y="-22027"/>
            <a:ext cx="24423403" cy="13759967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New Zealand -  Wanaka Tree"/>
          <p:cNvSpPr txBox="1"/>
          <p:nvPr/>
        </p:nvSpPr>
        <p:spPr>
          <a:xfrm>
            <a:off x="19263227" y="12994758"/>
            <a:ext cx="484213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New Zealand -  Wanaka Tree</a:t>
            </a:r>
          </a:p>
        </p:txBody>
      </p:sp>
      <p:sp>
        <p:nvSpPr>
          <p:cNvPr id="219" name="THANK YOU"/>
          <p:cNvSpPr txBox="1"/>
          <p:nvPr/>
        </p:nvSpPr>
        <p:spPr>
          <a:xfrm>
            <a:off x="1689100" y="5715000"/>
            <a:ext cx="21005800" cy="2286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1688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112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59448" y="-27010"/>
            <a:ext cx="9158959" cy="1377002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Rectangle"/>
          <p:cNvSpPr/>
          <p:nvPr/>
        </p:nvSpPr>
        <p:spPr>
          <a:xfrm>
            <a:off x="0" y="0"/>
            <a:ext cx="16252825" cy="137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7" name="Personal Pain"/>
          <p:cNvSpPr txBox="1"/>
          <p:nvPr>
            <p:ph type="title"/>
          </p:nvPr>
        </p:nvSpPr>
        <p:spPr>
          <a:xfrm>
            <a:off x="1016000" y="3556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Personal Pain</a:t>
            </a:r>
          </a:p>
        </p:txBody>
      </p:sp>
      <p:sp>
        <p:nvSpPr>
          <p:cNvPr id="128" name="Travelled a lot"/>
          <p:cNvSpPr txBox="1"/>
          <p:nvPr/>
        </p:nvSpPr>
        <p:spPr>
          <a:xfrm>
            <a:off x="1014412" y="4957290"/>
            <a:ext cx="384746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50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/>
            <a:r>
              <a:t>Travelled a lot</a:t>
            </a:r>
          </a:p>
        </p:txBody>
      </p:sp>
      <p:sp>
        <p:nvSpPr>
          <p:cNvPr id="129" name="Always asking to my friends for tips"/>
          <p:cNvSpPr txBox="1"/>
          <p:nvPr/>
        </p:nvSpPr>
        <p:spPr>
          <a:xfrm>
            <a:off x="1017269" y="6426199"/>
            <a:ext cx="953166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50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/>
            <a:r>
              <a:t>Always asking to my friends for tips</a:t>
            </a:r>
          </a:p>
        </p:txBody>
      </p:sp>
      <p:sp>
        <p:nvSpPr>
          <p:cNvPr id="130" name="Asking me for some advice"/>
          <p:cNvSpPr txBox="1"/>
          <p:nvPr/>
        </p:nvSpPr>
        <p:spPr>
          <a:xfrm>
            <a:off x="1017269" y="7895110"/>
            <a:ext cx="72189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50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/>
            <a:r>
              <a:t>Asking me for some advice</a:t>
            </a:r>
          </a:p>
        </p:txBody>
      </p:sp>
      <p:sp>
        <p:nvSpPr>
          <p:cNvPr id="131" name="Italy - Pouilles"/>
          <p:cNvSpPr txBox="1"/>
          <p:nvPr/>
        </p:nvSpPr>
        <p:spPr>
          <a:xfrm>
            <a:off x="21612664" y="12994758"/>
            <a:ext cx="244678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Italy - Pouilles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80383" y="-123104"/>
            <a:ext cx="9291752" cy="13962208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Rectangle"/>
          <p:cNvSpPr/>
          <p:nvPr/>
        </p:nvSpPr>
        <p:spPr>
          <a:xfrm>
            <a:off x="-25400" y="0"/>
            <a:ext cx="16252825" cy="137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5" name="Interviews / Survey"/>
          <p:cNvSpPr txBox="1"/>
          <p:nvPr>
            <p:ph type="title"/>
          </p:nvPr>
        </p:nvSpPr>
        <p:spPr>
          <a:xfrm>
            <a:off x="1016000" y="3556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Interviews / Survey</a:t>
            </a:r>
          </a:p>
        </p:txBody>
      </p:sp>
      <p:sp>
        <p:nvSpPr>
          <p:cNvPr id="136" name="32"/>
          <p:cNvSpPr txBox="1"/>
          <p:nvPr/>
        </p:nvSpPr>
        <p:spPr>
          <a:xfrm>
            <a:off x="10412412" y="2628899"/>
            <a:ext cx="8509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50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/>
            <a:r>
              <a:t>32</a:t>
            </a:r>
          </a:p>
        </p:txBody>
      </p:sp>
      <p:sp>
        <p:nvSpPr>
          <p:cNvPr id="137" name="More than 90% ask their friends for advice"/>
          <p:cNvSpPr txBox="1"/>
          <p:nvPr/>
        </p:nvSpPr>
        <p:spPr>
          <a:xfrm>
            <a:off x="1017269" y="4601605"/>
            <a:ext cx="115316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5000">
                <a:latin typeface="Lato Light"/>
                <a:ea typeface="Lato Light"/>
                <a:cs typeface="Lato Light"/>
                <a:sym typeface="Lato Light"/>
              </a:defRPr>
            </a:pPr>
            <a:r>
              <a:t>More than </a:t>
            </a:r>
            <a:r>
              <a:rPr>
                <a:latin typeface="Lato Regular"/>
                <a:ea typeface="Lato Regular"/>
                <a:cs typeface="Lato Regular"/>
                <a:sym typeface="Lato Regular"/>
              </a:rPr>
              <a:t>90</a:t>
            </a:r>
            <a:r>
              <a:t>% ask their friends for advice</a:t>
            </a:r>
          </a:p>
        </p:txBody>
      </p:sp>
      <p:sp>
        <p:nvSpPr>
          <p:cNvPr id="138" name="7"/>
          <p:cNvSpPr txBox="1"/>
          <p:nvPr/>
        </p:nvSpPr>
        <p:spPr>
          <a:xfrm>
            <a:off x="4164012" y="2628899"/>
            <a:ext cx="4826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50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39" name="« When I noted the information, I forgot where the information come from »"/>
          <p:cNvSpPr txBox="1"/>
          <p:nvPr/>
        </p:nvSpPr>
        <p:spPr>
          <a:xfrm>
            <a:off x="1045321" y="10453554"/>
            <a:ext cx="1321744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i="1" sz="5000">
                <a:latin typeface="Lato Light"/>
                <a:ea typeface="Lato Light"/>
                <a:cs typeface="Lato Light"/>
                <a:sym typeface="Lato Light"/>
              </a:defRPr>
            </a:pPr>
            <a:r>
              <a:t>« When I noted the information, I </a:t>
            </a:r>
            <a:r>
              <a:rPr>
                <a:latin typeface="Lato Regular"/>
                <a:ea typeface="Lato Regular"/>
                <a:cs typeface="Lato Regular"/>
                <a:sym typeface="Lato Regular"/>
              </a:rPr>
              <a:t>forgot</a:t>
            </a:r>
            <a:r>
              <a:t> where the information come from »</a:t>
            </a:r>
          </a:p>
        </p:txBody>
      </p:sp>
      <p:sp>
        <p:nvSpPr>
          <p:cNvPr id="140" name="« I don’t know which friends have already been in this country »"/>
          <p:cNvSpPr txBox="1"/>
          <p:nvPr/>
        </p:nvSpPr>
        <p:spPr>
          <a:xfrm>
            <a:off x="1017269" y="8058108"/>
            <a:ext cx="12837012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i="1" sz="5000">
                <a:latin typeface="Lato Light"/>
                <a:ea typeface="Lato Light"/>
                <a:cs typeface="Lato Light"/>
                <a:sym typeface="Lato Light"/>
              </a:defRPr>
            </a:pPr>
            <a:r>
              <a:t>« I don’t know </a:t>
            </a:r>
            <a:r>
              <a:rPr>
                <a:latin typeface="Lato Regular"/>
                <a:ea typeface="Lato Regular"/>
                <a:cs typeface="Lato Regular"/>
                <a:sym typeface="Lato Regular"/>
              </a:rPr>
              <a:t>which friends</a:t>
            </a:r>
            <a:r>
              <a:t> have already been in this country »</a:t>
            </a:r>
          </a:p>
        </p:txBody>
      </p:sp>
      <p:sp>
        <p:nvSpPr>
          <p:cNvPr id="141" name="« I follow some travel blogger »"/>
          <p:cNvSpPr txBox="1"/>
          <p:nvPr/>
        </p:nvSpPr>
        <p:spPr>
          <a:xfrm>
            <a:off x="1017269" y="6329856"/>
            <a:ext cx="128370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i="1" sz="5000">
                <a:latin typeface="Lato Light"/>
                <a:ea typeface="Lato Light"/>
                <a:cs typeface="Lato Light"/>
                <a:sym typeface="Lato Light"/>
              </a:defRPr>
            </a:pPr>
            <a:r>
              <a:t>« I </a:t>
            </a:r>
            <a:r>
              <a:rPr>
                <a:latin typeface="Lato Regular"/>
                <a:ea typeface="Lato Regular"/>
                <a:cs typeface="Lato Regular"/>
                <a:sym typeface="Lato Regular"/>
              </a:rPr>
              <a:t>follow</a:t>
            </a:r>
            <a:r>
              <a:t> some </a:t>
            </a:r>
            <a:r>
              <a:rPr>
                <a:latin typeface="Lato Regular"/>
                <a:ea typeface="Lato Regular"/>
                <a:cs typeface="Lato Regular"/>
                <a:sym typeface="Lato Regular"/>
              </a:rPr>
              <a:t>travel blogger</a:t>
            </a:r>
            <a:r>
              <a:t> »</a:t>
            </a:r>
          </a:p>
        </p:txBody>
      </p:sp>
      <p:sp>
        <p:nvSpPr>
          <p:cNvPr id="142" name="Indonesia - Bali"/>
          <p:cNvSpPr txBox="1"/>
          <p:nvPr/>
        </p:nvSpPr>
        <p:spPr>
          <a:xfrm>
            <a:off x="21409972" y="12994758"/>
            <a:ext cx="26494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Indonesia - Bali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28950" y="-550649"/>
            <a:ext cx="9757733" cy="1481729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Rectangle"/>
          <p:cNvSpPr/>
          <p:nvPr/>
        </p:nvSpPr>
        <p:spPr>
          <a:xfrm>
            <a:off x="-25400" y="0"/>
            <a:ext cx="16252825" cy="137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6" name="Paola"/>
          <p:cNvSpPr txBox="1"/>
          <p:nvPr/>
        </p:nvSpPr>
        <p:spPr>
          <a:xfrm>
            <a:off x="19761202" y="12584946"/>
            <a:ext cx="16932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5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Paola</a:t>
            </a:r>
          </a:p>
        </p:txBody>
      </p:sp>
      <p:sp>
        <p:nvSpPr>
          <p:cNvPr id="147" name="Meet Paola"/>
          <p:cNvSpPr txBox="1"/>
          <p:nvPr>
            <p:ph type="title"/>
          </p:nvPr>
        </p:nvSpPr>
        <p:spPr>
          <a:xfrm>
            <a:off x="1016000" y="3556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Meet Paola</a:t>
            </a:r>
          </a:p>
        </p:txBody>
      </p:sp>
      <p:sp>
        <p:nvSpPr>
          <p:cNvPr id="148" name="She wants"/>
          <p:cNvSpPr txBox="1"/>
          <p:nvPr/>
        </p:nvSpPr>
        <p:spPr>
          <a:xfrm>
            <a:off x="1029969" y="3348027"/>
            <a:ext cx="293306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 sz="50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She wants</a:t>
            </a:r>
          </a:p>
        </p:txBody>
      </p:sp>
      <p:sp>
        <p:nvSpPr>
          <p:cNvPr id="149" name="To ask to trusted people for travel tips…"/>
          <p:cNvSpPr txBox="1"/>
          <p:nvPr/>
        </p:nvSpPr>
        <p:spPr>
          <a:xfrm>
            <a:off x="1029969" y="4287827"/>
            <a:ext cx="10353359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 sz="5000">
                <a:latin typeface="Lato Light"/>
                <a:ea typeface="Lato Light"/>
                <a:cs typeface="Lato Light"/>
                <a:sym typeface="Lato Light"/>
              </a:defRPr>
            </a:pPr>
            <a:r>
              <a:t>To ask to trusted people for travel tips</a:t>
            </a:r>
          </a:p>
          <a:p>
            <a:pPr algn="l">
              <a:spcBef>
                <a:spcPts val="1600"/>
              </a:spcBef>
              <a:defRPr b="0" sz="5000">
                <a:latin typeface="Lato Light"/>
                <a:ea typeface="Lato Light"/>
                <a:cs typeface="Lato Light"/>
                <a:sym typeface="Lato Light"/>
              </a:defRPr>
            </a:pPr>
            <a:r>
              <a:t>Follow some blogger </a:t>
            </a:r>
          </a:p>
        </p:txBody>
      </p:sp>
      <p:sp>
        <p:nvSpPr>
          <p:cNvPr id="150" name="She’s frustrated"/>
          <p:cNvSpPr txBox="1"/>
          <p:nvPr/>
        </p:nvSpPr>
        <p:spPr>
          <a:xfrm>
            <a:off x="1029969" y="7183426"/>
            <a:ext cx="44659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b="0" sz="50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She’s frustrated</a:t>
            </a:r>
          </a:p>
        </p:txBody>
      </p:sp>
      <p:sp>
        <p:nvSpPr>
          <p:cNvPr id="151" name="To spend too much time to find a friend for travel tips…"/>
          <p:cNvSpPr txBox="1"/>
          <p:nvPr/>
        </p:nvSpPr>
        <p:spPr>
          <a:xfrm>
            <a:off x="1029969" y="8174026"/>
            <a:ext cx="14322426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 sz="5000">
                <a:latin typeface="Lato Light"/>
                <a:ea typeface="Lato Light"/>
                <a:cs typeface="Lato Light"/>
                <a:sym typeface="Lato Light"/>
              </a:defRPr>
            </a:pPr>
            <a:r>
              <a:t>To spend too much time to find a friend for travel tips</a:t>
            </a:r>
          </a:p>
          <a:p>
            <a:pPr algn="l">
              <a:spcBef>
                <a:spcPts val="1600"/>
              </a:spcBef>
              <a:defRPr b="0" sz="5000">
                <a:latin typeface="Lato Light"/>
                <a:ea typeface="Lato Light"/>
                <a:cs typeface="Lato Light"/>
                <a:sym typeface="Lato Light"/>
              </a:defRPr>
            </a:pPr>
            <a:r>
              <a:t>When she has to find back the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28950" y="-550649"/>
            <a:ext cx="9757733" cy="1481729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Rectangle"/>
          <p:cNvSpPr/>
          <p:nvPr/>
        </p:nvSpPr>
        <p:spPr>
          <a:xfrm>
            <a:off x="-25400" y="0"/>
            <a:ext cx="16252825" cy="137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5" name="Paola Journey"/>
          <p:cNvSpPr txBox="1"/>
          <p:nvPr>
            <p:ph type="title"/>
          </p:nvPr>
        </p:nvSpPr>
        <p:spPr>
          <a:xfrm>
            <a:off x="1016000" y="3556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Paola Journey</a:t>
            </a:r>
          </a:p>
        </p:txBody>
      </p:sp>
      <p:sp>
        <p:nvSpPr>
          <p:cNvPr id="156" name="1.      Want to go in New Zealand"/>
          <p:cNvSpPr txBox="1"/>
          <p:nvPr/>
        </p:nvSpPr>
        <p:spPr>
          <a:xfrm>
            <a:off x="1017269" y="3280805"/>
            <a:ext cx="86086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50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/>
            <a:r>
              <a:t>1.      Want to go in New Zealand</a:t>
            </a:r>
          </a:p>
        </p:txBody>
      </p:sp>
      <p:sp>
        <p:nvSpPr>
          <p:cNvPr id="157" name="2.      Looking for some friends who has been in NZ"/>
          <p:cNvSpPr txBox="1"/>
          <p:nvPr/>
        </p:nvSpPr>
        <p:spPr>
          <a:xfrm>
            <a:off x="1017269" y="4537054"/>
            <a:ext cx="134435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5000">
                <a:latin typeface="Lato Light"/>
                <a:ea typeface="Lato Light"/>
                <a:cs typeface="Lato Light"/>
                <a:sym typeface="Lato Light"/>
              </a:defRPr>
            </a:pPr>
            <a:r>
              <a:t>2.      Looking for some </a:t>
            </a:r>
            <a:r>
              <a:rPr>
                <a:latin typeface="Lato Regular"/>
                <a:ea typeface="Lato Regular"/>
                <a:cs typeface="Lato Regular"/>
                <a:sym typeface="Lato Regular"/>
              </a:rPr>
              <a:t>friends</a:t>
            </a:r>
            <a:r>
              <a:t> who has been in NZ</a:t>
            </a:r>
          </a:p>
        </p:txBody>
      </p:sp>
      <p:sp>
        <p:nvSpPr>
          <p:cNvPr id="158" name="3.      Try to extract the information"/>
          <p:cNvSpPr txBox="1"/>
          <p:nvPr/>
        </p:nvSpPr>
        <p:spPr>
          <a:xfrm>
            <a:off x="1017269" y="5806002"/>
            <a:ext cx="932211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5000">
                <a:latin typeface="Lato Light"/>
                <a:ea typeface="Lato Light"/>
                <a:cs typeface="Lato Light"/>
                <a:sym typeface="Lato Light"/>
              </a:defRPr>
            </a:pPr>
            <a:r>
              <a:t>3.      Try to </a:t>
            </a:r>
            <a:r>
              <a:rPr>
                <a:latin typeface="Lato Regular"/>
                <a:ea typeface="Lato Regular"/>
                <a:cs typeface="Lato Regular"/>
                <a:sym typeface="Lato Regular"/>
              </a:rPr>
              <a:t>extract</a:t>
            </a:r>
            <a:r>
              <a:t> the information</a:t>
            </a:r>
          </a:p>
        </p:txBody>
      </p:sp>
      <p:sp>
        <p:nvSpPr>
          <p:cNvPr id="159" name="4.      Look on travel blogs for some tips"/>
          <p:cNvSpPr txBox="1"/>
          <p:nvPr/>
        </p:nvSpPr>
        <p:spPr>
          <a:xfrm>
            <a:off x="1017269" y="7163851"/>
            <a:ext cx="1045146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5000">
                <a:latin typeface="Lato Light"/>
                <a:ea typeface="Lato Light"/>
                <a:cs typeface="Lato Light"/>
                <a:sym typeface="Lato Light"/>
              </a:defRPr>
            </a:pPr>
            <a:r>
              <a:t>4.      Look on travel </a:t>
            </a:r>
            <a:r>
              <a:rPr>
                <a:latin typeface="Lato Regular"/>
                <a:ea typeface="Lato Regular"/>
                <a:cs typeface="Lato Regular"/>
                <a:sym typeface="Lato Regular"/>
              </a:rPr>
              <a:t>blogs</a:t>
            </a:r>
            <a:r>
              <a:t> for some tips </a:t>
            </a:r>
          </a:p>
        </p:txBody>
      </p:sp>
      <p:sp>
        <p:nvSpPr>
          <p:cNvPr id="160" name="5.      Compare the differents information"/>
          <p:cNvSpPr txBox="1"/>
          <p:nvPr/>
        </p:nvSpPr>
        <p:spPr>
          <a:xfrm>
            <a:off x="1017269" y="8509000"/>
            <a:ext cx="1099915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5000">
                <a:latin typeface="Lato Light"/>
                <a:ea typeface="Lato Light"/>
                <a:cs typeface="Lato Light"/>
                <a:sym typeface="Lato Light"/>
              </a:defRPr>
            </a:pPr>
            <a:r>
              <a:t>5.      </a:t>
            </a:r>
            <a:r>
              <a:rPr>
                <a:latin typeface="Lato Regular"/>
                <a:ea typeface="Lato Regular"/>
                <a:cs typeface="Lato Regular"/>
                <a:sym typeface="Lato Regular"/>
              </a:rPr>
              <a:t>Compare</a:t>
            </a:r>
            <a:r>
              <a:t> the differents information</a:t>
            </a:r>
          </a:p>
        </p:txBody>
      </p:sp>
      <p:sp>
        <p:nvSpPr>
          <p:cNvPr id="161" name="6.      Note all the information on his phone"/>
          <p:cNvSpPr txBox="1"/>
          <p:nvPr/>
        </p:nvSpPr>
        <p:spPr>
          <a:xfrm>
            <a:off x="1017269" y="9841449"/>
            <a:ext cx="113083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5000">
                <a:latin typeface="Lato Light"/>
                <a:ea typeface="Lato Light"/>
                <a:cs typeface="Lato Light"/>
                <a:sym typeface="Lato Light"/>
              </a:defRPr>
            </a:pPr>
            <a:r>
              <a:t>6.      </a:t>
            </a:r>
            <a:r>
              <a:rPr>
                <a:latin typeface="Lato Regular"/>
                <a:ea typeface="Lato Regular"/>
                <a:cs typeface="Lato Regular"/>
                <a:sym typeface="Lato Regular"/>
              </a:rPr>
              <a:t>Note</a:t>
            </a:r>
            <a:r>
              <a:t> all the information on his phone</a:t>
            </a:r>
          </a:p>
        </p:txBody>
      </p:sp>
      <p:sp>
        <p:nvSpPr>
          <p:cNvPr id="162" name="7.      Once in NZ, she copy paste every information on google maps to have more info"/>
          <p:cNvSpPr txBox="1"/>
          <p:nvPr/>
        </p:nvSpPr>
        <p:spPr>
          <a:xfrm>
            <a:off x="1017269" y="11072298"/>
            <a:ext cx="14360109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5000">
                <a:latin typeface="Lato Light"/>
                <a:ea typeface="Lato Light"/>
                <a:cs typeface="Lato Light"/>
                <a:sym typeface="Lato Light"/>
              </a:defRPr>
            </a:pPr>
            <a:r>
              <a:t>7.      Once in NZ, she </a:t>
            </a:r>
            <a:r>
              <a:rPr>
                <a:latin typeface="Lato Regular"/>
                <a:ea typeface="Lato Regular"/>
                <a:cs typeface="Lato Regular"/>
                <a:sym typeface="Lato Regular"/>
              </a:rPr>
              <a:t>copy paste</a:t>
            </a:r>
            <a:r>
              <a:t> every information on google maps to have more info</a:t>
            </a:r>
          </a:p>
        </p:txBody>
      </p:sp>
      <p:sp>
        <p:nvSpPr>
          <p:cNvPr id="163" name="Paola"/>
          <p:cNvSpPr txBox="1"/>
          <p:nvPr/>
        </p:nvSpPr>
        <p:spPr>
          <a:xfrm>
            <a:off x="19761202" y="12584946"/>
            <a:ext cx="16932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5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Paola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28950" y="-550649"/>
            <a:ext cx="9757733" cy="1481729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Rectangle"/>
          <p:cNvSpPr/>
          <p:nvPr/>
        </p:nvSpPr>
        <p:spPr>
          <a:xfrm>
            <a:off x="-25400" y="0"/>
            <a:ext cx="16252825" cy="137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7" name="Paola Journey Pain"/>
          <p:cNvSpPr txBox="1"/>
          <p:nvPr>
            <p:ph type="title"/>
          </p:nvPr>
        </p:nvSpPr>
        <p:spPr>
          <a:xfrm>
            <a:off x="1016000" y="355600"/>
            <a:ext cx="21005800" cy="22860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Paola Journey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Pain</a:t>
            </a:r>
          </a:p>
        </p:txBody>
      </p:sp>
      <p:sp>
        <p:nvSpPr>
          <p:cNvPr id="168" name="1.      Want to go in New Zealand"/>
          <p:cNvSpPr txBox="1"/>
          <p:nvPr/>
        </p:nvSpPr>
        <p:spPr>
          <a:xfrm>
            <a:off x="1017269" y="3280805"/>
            <a:ext cx="86086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50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/>
            <a:r>
              <a:t>1.      Want to go in New Zealand</a:t>
            </a:r>
          </a:p>
        </p:txBody>
      </p:sp>
      <p:sp>
        <p:nvSpPr>
          <p:cNvPr id="169" name="2.      Looking for some friends who has been in NZ"/>
          <p:cNvSpPr txBox="1"/>
          <p:nvPr/>
        </p:nvSpPr>
        <p:spPr>
          <a:xfrm>
            <a:off x="1017269" y="4537054"/>
            <a:ext cx="1344358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2.      Looking for some </a:t>
            </a:r>
            <a:r>
              <a:rPr>
                <a:latin typeface="Lato Regular"/>
                <a:ea typeface="Lato Regular"/>
                <a:cs typeface="Lato Regular"/>
                <a:sym typeface="Lato Regular"/>
              </a:rPr>
              <a:t>friends</a:t>
            </a:r>
            <a:r>
              <a:t> who has been in NZ</a:t>
            </a:r>
          </a:p>
        </p:txBody>
      </p:sp>
      <p:sp>
        <p:nvSpPr>
          <p:cNvPr id="170" name="3.      Try to extract the information"/>
          <p:cNvSpPr txBox="1"/>
          <p:nvPr/>
        </p:nvSpPr>
        <p:spPr>
          <a:xfrm>
            <a:off x="1017269" y="5806002"/>
            <a:ext cx="932211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3.      Try to </a:t>
            </a:r>
            <a:r>
              <a:rPr>
                <a:latin typeface="Lato Regular"/>
                <a:ea typeface="Lato Regular"/>
                <a:cs typeface="Lato Regular"/>
                <a:sym typeface="Lato Regular"/>
              </a:rPr>
              <a:t>extract</a:t>
            </a:r>
            <a:r>
              <a:t> the information</a:t>
            </a:r>
          </a:p>
        </p:txBody>
      </p:sp>
      <p:sp>
        <p:nvSpPr>
          <p:cNvPr id="171" name="4.      Look on travel blogs for some tips"/>
          <p:cNvSpPr txBox="1"/>
          <p:nvPr/>
        </p:nvSpPr>
        <p:spPr>
          <a:xfrm>
            <a:off x="1017269" y="7163851"/>
            <a:ext cx="1045146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5000">
                <a:latin typeface="Lato Light"/>
                <a:ea typeface="Lato Light"/>
                <a:cs typeface="Lato Light"/>
                <a:sym typeface="Lato Light"/>
              </a:defRPr>
            </a:pPr>
            <a:r>
              <a:t>4.      Look on travel </a:t>
            </a:r>
            <a:r>
              <a:rPr>
                <a:latin typeface="Lato Regular"/>
                <a:ea typeface="Lato Regular"/>
                <a:cs typeface="Lato Regular"/>
                <a:sym typeface="Lato Regular"/>
              </a:rPr>
              <a:t>blogs</a:t>
            </a:r>
            <a:r>
              <a:t> for some tips </a:t>
            </a:r>
          </a:p>
        </p:txBody>
      </p:sp>
      <p:sp>
        <p:nvSpPr>
          <p:cNvPr id="172" name="5.      Compare the differents information"/>
          <p:cNvSpPr txBox="1"/>
          <p:nvPr/>
        </p:nvSpPr>
        <p:spPr>
          <a:xfrm>
            <a:off x="1017269" y="8509000"/>
            <a:ext cx="1099915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5.      </a:t>
            </a:r>
            <a:r>
              <a:rPr>
                <a:latin typeface="Lato Regular"/>
                <a:ea typeface="Lato Regular"/>
                <a:cs typeface="Lato Regular"/>
                <a:sym typeface="Lato Regular"/>
              </a:rPr>
              <a:t>Compare</a:t>
            </a:r>
            <a:r>
              <a:t> the differents information</a:t>
            </a:r>
          </a:p>
        </p:txBody>
      </p:sp>
      <p:sp>
        <p:nvSpPr>
          <p:cNvPr id="173" name="6.      Note all the information on his phone"/>
          <p:cNvSpPr txBox="1"/>
          <p:nvPr/>
        </p:nvSpPr>
        <p:spPr>
          <a:xfrm>
            <a:off x="1017269" y="9841449"/>
            <a:ext cx="1130839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5000">
                <a:latin typeface="Lato Light"/>
                <a:ea typeface="Lato Light"/>
                <a:cs typeface="Lato Light"/>
                <a:sym typeface="Lato Light"/>
              </a:defRPr>
            </a:pPr>
            <a:r>
              <a:t>6.      </a:t>
            </a:r>
            <a:r>
              <a:rPr>
                <a:latin typeface="Lato Regular"/>
                <a:ea typeface="Lato Regular"/>
                <a:cs typeface="Lato Regular"/>
                <a:sym typeface="Lato Regular"/>
              </a:rPr>
              <a:t>Note</a:t>
            </a:r>
            <a:r>
              <a:t> all the information on his phone</a:t>
            </a:r>
          </a:p>
        </p:txBody>
      </p:sp>
      <p:sp>
        <p:nvSpPr>
          <p:cNvPr id="174" name="7.      Once in NZ, she copy paste every information on google maps to have more info"/>
          <p:cNvSpPr txBox="1"/>
          <p:nvPr/>
        </p:nvSpPr>
        <p:spPr>
          <a:xfrm>
            <a:off x="1017269" y="11072298"/>
            <a:ext cx="14360109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Lato Light"/>
                <a:ea typeface="Lato Light"/>
                <a:cs typeface="Lato Light"/>
                <a:sym typeface="Lato Light"/>
              </a:defRPr>
            </a:pPr>
            <a:r>
              <a:t>7.      Once in NZ, she </a:t>
            </a:r>
            <a:r>
              <a:rPr>
                <a:latin typeface="Lato Regular"/>
                <a:ea typeface="Lato Regular"/>
                <a:cs typeface="Lato Regular"/>
                <a:sym typeface="Lato Regular"/>
              </a:rPr>
              <a:t>copy paste</a:t>
            </a:r>
            <a:r>
              <a:t> every information on google maps to have more info</a:t>
            </a:r>
          </a:p>
        </p:txBody>
      </p:sp>
      <p:sp>
        <p:nvSpPr>
          <p:cNvPr id="175" name="Paola"/>
          <p:cNvSpPr txBox="1"/>
          <p:nvPr/>
        </p:nvSpPr>
        <p:spPr>
          <a:xfrm>
            <a:off x="19761202" y="12584946"/>
            <a:ext cx="1693229" cy="86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16880" dir="5400000">
              <a:srgbClr val="000000">
                <a:alpha val="5042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5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Paola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74370" y="-50800"/>
            <a:ext cx="9284737" cy="13977023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Rectangle"/>
          <p:cNvSpPr/>
          <p:nvPr/>
        </p:nvSpPr>
        <p:spPr>
          <a:xfrm>
            <a:off x="-25400" y="0"/>
            <a:ext cx="16252825" cy="137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9" name="What does exist for Paola"/>
          <p:cNvSpPr txBox="1"/>
          <p:nvPr>
            <p:ph type="title"/>
          </p:nvPr>
        </p:nvSpPr>
        <p:spPr>
          <a:xfrm>
            <a:off x="1016000" y="3556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10500">
                <a:solidFill>
                  <a:srgbClr val="000000"/>
                </a:solidFill>
              </a:defRPr>
            </a:lvl1pPr>
          </a:lstStyle>
          <a:p>
            <a:pPr/>
            <a:r>
              <a:t>What does exist for Paola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63812" y="4311650"/>
            <a:ext cx="3293158" cy="228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95842" y="4262344"/>
            <a:ext cx="2638612" cy="2638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81641" y="8782050"/>
            <a:ext cx="2857501" cy="260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86398" y="8832850"/>
            <a:ext cx="2857501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United States - New York"/>
          <p:cNvSpPr txBox="1"/>
          <p:nvPr/>
        </p:nvSpPr>
        <p:spPr>
          <a:xfrm>
            <a:off x="19778530" y="12994758"/>
            <a:ext cx="4280917" cy="558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16880" dir="5400000">
              <a:srgbClr val="000000">
                <a:alpha val="5042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United States - New York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19211" y="-15077"/>
            <a:ext cx="20478964" cy="13746154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tangle"/>
          <p:cNvSpPr/>
          <p:nvPr/>
        </p:nvSpPr>
        <p:spPr>
          <a:xfrm>
            <a:off x="-25400" y="0"/>
            <a:ext cx="16252825" cy="137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8" name="What does Paola need"/>
          <p:cNvSpPr txBox="1"/>
          <p:nvPr>
            <p:ph type="title"/>
          </p:nvPr>
        </p:nvSpPr>
        <p:spPr>
          <a:xfrm>
            <a:off x="1016000" y="3556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What does Paola need</a:t>
            </a:r>
          </a:p>
        </p:txBody>
      </p:sp>
      <p:sp>
        <p:nvSpPr>
          <p:cNvPr id="189" name="Brazil - Rio de Janeiro"/>
          <p:cNvSpPr txBox="1"/>
          <p:nvPr/>
        </p:nvSpPr>
        <p:spPr>
          <a:xfrm>
            <a:off x="20357650" y="12994758"/>
            <a:ext cx="3701797" cy="558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0" dist="16880" dir="5400000">
              <a:srgbClr val="000000">
                <a:alpha val="5042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Brazil - Rio de Janeiro</a:t>
            </a:r>
          </a:p>
        </p:txBody>
      </p:sp>
      <p:sp>
        <p:nvSpPr>
          <p:cNvPr id="190" name="She needs a way to compare and choose the right information from trusted people"/>
          <p:cNvSpPr txBox="1"/>
          <p:nvPr/>
        </p:nvSpPr>
        <p:spPr>
          <a:xfrm>
            <a:off x="1276925" y="5892800"/>
            <a:ext cx="13648174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b="0" i="1" sz="60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/>
            <a:r>
              <a:t>She needs a way to compare and choose the right information from trusted people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"/>
          <p:cNvSpPr/>
          <p:nvPr/>
        </p:nvSpPr>
        <p:spPr>
          <a:xfrm>
            <a:off x="-25400" y="0"/>
            <a:ext cx="24384000" cy="137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93" name="Country 10.png" descr="Country 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4882" y="3410233"/>
            <a:ext cx="5850036" cy="1040526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Iteration"/>
          <p:cNvSpPr txBox="1"/>
          <p:nvPr>
            <p:ph type="title"/>
          </p:nvPr>
        </p:nvSpPr>
        <p:spPr>
          <a:xfrm>
            <a:off x="1016000" y="3556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Iteration</a:t>
            </a:r>
          </a:p>
        </p:txBody>
      </p:sp>
      <p:pic>
        <p:nvPicPr>
          <p:cNvPr id="195" name="New Zealand.png" descr="New Zealan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50483" y="3433979"/>
            <a:ext cx="5850035" cy="18142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Columbia.png" descr="Columbi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66983" y="3410233"/>
            <a:ext cx="5850035" cy="10405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